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pn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5F7C8-1319-4A55-A3E6-A7916DD6913E}" v="33" dt="2023-10-05T14:33:20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De Ocasio" userId="ab98c290-1ee0-4507-8205-ee8113b05c47" providerId="ADAL" clId="{2785F7C8-1319-4A55-A3E6-A7916DD6913E}"/>
    <pc:docChg chg="undo custSel modSld">
      <pc:chgData name="Angela De Ocasio" userId="ab98c290-1ee0-4507-8205-ee8113b05c47" providerId="ADAL" clId="{2785F7C8-1319-4A55-A3E6-A7916DD6913E}" dt="2023-10-05T14:33:50.624" v="113" actId="120"/>
      <pc:docMkLst>
        <pc:docMk/>
      </pc:docMkLst>
      <pc:sldChg chg="modSp mod">
        <pc:chgData name="Angela De Ocasio" userId="ab98c290-1ee0-4507-8205-ee8113b05c47" providerId="ADAL" clId="{2785F7C8-1319-4A55-A3E6-A7916DD6913E}" dt="2023-10-05T14:33:50.624" v="113" actId="120"/>
        <pc:sldMkLst>
          <pc:docMk/>
          <pc:sldMk cId="1509021459" sldId="256"/>
        </pc:sldMkLst>
        <pc:spChg chg="mod">
          <ac:chgData name="Angela De Ocasio" userId="ab98c290-1ee0-4507-8205-ee8113b05c47" providerId="ADAL" clId="{2785F7C8-1319-4A55-A3E6-A7916DD6913E}" dt="2023-10-05T14:33:45.865" v="112" actId="120"/>
          <ac:spMkLst>
            <pc:docMk/>
            <pc:sldMk cId="1509021459" sldId="256"/>
            <ac:spMk id="2" creationId="{190C4C1D-FE85-1CB4-8F1F-13F1B09309D6}"/>
          </ac:spMkLst>
        </pc:spChg>
        <pc:spChg chg="mod">
          <ac:chgData name="Angela De Ocasio" userId="ab98c290-1ee0-4507-8205-ee8113b05c47" providerId="ADAL" clId="{2785F7C8-1319-4A55-A3E6-A7916DD6913E}" dt="2023-10-05T14:33:50.624" v="113" actId="120"/>
          <ac:spMkLst>
            <pc:docMk/>
            <pc:sldMk cId="1509021459" sldId="256"/>
            <ac:spMk id="3" creationId="{3E403EA9-2181-100D-97A1-99DBE4229065}"/>
          </ac:spMkLst>
        </pc:spChg>
      </pc:sldChg>
      <pc:sldChg chg="modSp mod">
        <pc:chgData name="Angela De Ocasio" userId="ab98c290-1ee0-4507-8205-ee8113b05c47" providerId="ADAL" clId="{2785F7C8-1319-4A55-A3E6-A7916DD6913E}" dt="2023-10-05T14:24:30.901" v="59" actId="207"/>
        <pc:sldMkLst>
          <pc:docMk/>
          <pc:sldMk cId="4140471385" sldId="257"/>
        </pc:sldMkLst>
        <pc:spChg chg="mod">
          <ac:chgData name="Angela De Ocasio" userId="ab98c290-1ee0-4507-8205-ee8113b05c47" providerId="ADAL" clId="{2785F7C8-1319-4A55-A3E6-A7916DD6913E}" dt="2023-10-05T14:24:30.901" v="59" actId="207"/>
          <ac:spMkLst>
            <pc:docMk/>
            <pc:sldMk cId="4140471385" sldId="257"/>
            <ac:spMk id="2" creationId="{33049ABD-DE55-B6A3-6743-79186A072B97}"/>
          </ac:spMkLst>
        </pc:spChg>
      </pc:sldChg>
      <pc:sldChg chg="modSp mod">
        <pc:chgData name="Angela De Ocasio" userId="ab98c290-1ee0-4507-8205-ee8113b05c47" providerId="ADAL" clId="{2785F7C8-1319-4A55-A3E6-A7916DD6913E}" dt="2023-10-05T14:29:28.884" v="71" actId="20577"/>
        <pc:sldMkLst>
          <pc:docMk/>
          <pc:sldMk cId="3339205877" sldId="259"/>
        </pc:sldMkLst>
        <pc:spChg chg="mod">
          <ac:chgData name="Angela De Ocasio" userId="ab98c290-1ee0-4507-8205-ee8113b05c47" providerId="ADAL" clId="{2785F7C8-1319-4A55-A3E6-A7916DD6913E}" dt="2023-10-05T14:29:28.884" v="71" actId="20577"/>
          <ac:spMkLst>
            <pc:docMk/>
            <pc:sldMk cId="3339205877" sldId="259"/>
            <ac:spMk id="3" creationId="{785C5C81-186D-DF66-F0D7-DABBC1B87A96}"/>
          </ac:spMkLst>
        </pc:spChg>
      </pc:sldChg>
      <pc:sldChg chg="modSp mod">
        <pc:chgData name="Angela De Ocasio" userId="ab98c290-1ee0-4507-8205-ee8113b05c47" providerId="ADAL" clId="{2785F7C8-1319-4A55-A3E6-A7916DD6913E}" dt="2023-10-04T18:08:05.136" v="3" actId="13926"/>
        <pc:sldMkLst>
          <pc:docMk/>
          <pc:sldMk cId="2159422244" sldId="260"/>
        </pc:sldMkLst>
        <pc:spChg chg="mod">
          <ac:chgData name="Angela De Ocasio" userId="ab98c290-1ee0-4507-8205-ee8113b05c47" providerId="ADAL" clId="{2785F7C8-1319-4A55-A3E6-A7916DD6913E}" dt="2023-10-04T18:08:05.136" v="3" actId="13926"/>
          <ac:spMkLst>
            <pc:docMk/>
            <pc:sldMk cId="2159422244" sldId="260"/>
            <ac:spMk id="3" creationId="{2E54C6D0-D955-137C-FAE5-B2A3CECBD8B3}"/>
          </ac:spMkLst>
        </pc:spChg>
      </pc:sldChg>
      <pc:sldChg chg="modSp mod">
        <pc:chgData name="Angela De Ocasio" userId="ab98c290-1ee0-4507-8205-ee8113b05c47" providerId="ADAL" clId="{2785F7C8-1319-4A55-A3E6-A7916DD6913E}" dt="2023-10-05T14:30:16.532" v="72" actId="113"/>
        <pc:sldMkLst>
          <pc:docMk/>
          <pc:sldMk cId="1687622522" sldId="261"/>
        </pc:sldMkLst>
        <pc:spChg chg="mod">
          <ac:chgData name="Angela De Ocasio" userId="ab98c290-1ee0-4507-8205-ee8113b05c47" providerId="ADAL" clId="{2785F7C8-1319-4A55-A3E6-A7916DD6913E}" dt="2023-10-05T14:30:16.532" v="72" actId="113"/>
          <ac:spMkLst>
            <pc:docMk/>
            <pc:sldMk cId="1687622522" sldId="261"/>
            <ac:spMk id="3" creationId="{C8CFC7CC-8050-43C9-B226-208F36A36405}"/>
          </ac:spMkLst>
        </pc:spChg>
      </pc:sldChg>
      <pc:sldChg chg="modSp mod">
        <pc:chgData name="Angela De Ocasio" userId="ab98c290-1ee0-4507-8205-ee8113b05c47" providerId="ADAL" clId="{2785F7C8-1319-4A55-A3E6-A7916DD6913E}" dt="2023-10-05T14:31:23.816" v="106" actId="20577"/>
        <pc:sldMkLst>
          <pc:docMk/>
          <pc:sldMk cId="2169990233" sldId="264"/>
        </pc:sldMkLst>
        <pc:spChg chg="mod">
          <ac:chgData name="Angela De Ocasio" userId="ab98c290-1ee0-4507-8205-ee8113b05c47" providerId="ADAL" clId="{2785F7C8-1319-4A55-A3E6-A7916DD6913E}" dt="2023-10-05T14:31:23.816" v="106" actId="20577"/>
          <ac:spMkLst>
            <pc:docMk/>
            <pc:sldMk cId="2169990233" sldId="264"/>
            <ac:spMk id="3" creationId="{FF97AC3E-964C-9C68-CE5C-73D293CE34EA}"/>
          </ac:spMkLst>
        </pc:spChg>
      </pc:sldChg>
      <pc:sldChg chg="modSp mod">
        <pc:chgData name="Angela De Ocasio" userId="ab98c290-1ee0-4507-8205-ee8113b05c47" providerId="ADAL" clId="{2785F7C8-1319-4A55-A3E6-A7916DD6913E}" dt="2023-10-04T18:30:08.735" v="54" actId="20577"/>
        <pc:sldMkLst>
          <pc:docMk/>
          <pc:sldMk cId="3063595034" sldId="266"/>
        </pc:sldMkLst>
        <pc:spChg chg="mod">
          <ac:chgData name="Angela De Ocasio" userId="ab98c290-1ee0-4507-8205-ee8113b05c47" providerId="ADAL" clId="{2785F7C8-1319-4A55-A3E6-A7916DD6913E}" dt="2023-10-04T18:30:08.735" v="54" actId="20577"/>
          <ac:spMkLst>
            <pc:docMk/>
            <pc:sldMk cId="3063595034" sldId="266"/>
            <ac:spMk id="3" creationId="{379758CD-C92D-7855-3F5F-8BB8000BDCF9}"/>
          </ac:spMkLst>
        </pc:spChg>
      </pc:sldChg>
      <pc:sldChg chg="addSp delSp modSp mod">
        <pc:chgData name="Angela De Ocasio" userId="ab98c290-1ee0-4507-8205-ee8113b05c47" providerId="ADAL" clId="{2785F7C8-1319-4A55-A3E6-A7916DD6913E}" dt="2023-10-04T18:30:51.435" v="55" actId="13926"/>
        <pc:sldMkLst>
          <pc:docMk/>
          <pc:sldMk cId="1599259691" sldId="267"/>
        </pc:sldMkLst>
        <pc:spChg chg="add mod">
          <ac:chgData name="Angela De Ocasio" userId="ab98c290-1ee0-4507-8205-ee8113b05c47" providerId="ADAL" clId="{2785F7C8-1319-4A55-A3E6-A7916DD6913E}" dt="2023-10-04T18:30:51.435" v="55" actId="13926"/>
          <ac:spMkLst>
            <pc:docMk/>
            <pc:sldMk cId="1599259691" sldId="267"/>
            <ac:spMk id="5" creationId="{0894591A-0BB5-DA48-29C6-8B49D17C87B1}"/>
          </ac:spMkLst>
        </pc:spChg>
        <pc:graphicFrameChg chg="del mod">
          <ac:chgData name="Angela De Ocasio" userId="ab98c290-1ee0-4507-8205-ee8113b05c47" providerId="ADAL" clId="{2785F7C8-1319-4A55-A3E6-A7916DD6913E}" dt="2023-10-04T18:22:04.269" v="24" actId="21"/>
          <ac:graphicFrameMkLst>
            <pc:docMk/>
            <pc:sldMk cId="1599259691" sldId="267"/>
            <ac:graphicFrameMk id="2" creationId="{266001CE-CB55-26C2-F5A5-71D7421DF0EC}"/>
          </ac:graphicFrameMkLst>
        </pc:graphicFrameChg>
        <pc:graphicFrameChg chg="add del mod">
          <ac:chgData name="Angela De Ocasio" userId="ab98c290-1ee0-4507-8205-ee8113b05c47" providerId="ADAL" clId="{2785F7C8-1319-4A55-A3E6-A7916DD6913E}" dt="2023-10-04T18:22:31.987" v="32" actId="21"/>
          <ac:graphicFrameMkLst>
            <pc:docMk/>
            <pc:sldMk cId="1599259691" sldId="267"/>
            <ac:graphicFrameMk id="3" creationId="{DF96B5DD-FE3C-8EB2-691B-6AB2DB84C38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383DD-C7BA-419F-B387-5A5908A75D7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C1300-D3FE-420D-9012-DF2400C49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1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19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2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9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4139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15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2123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5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32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1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6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5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3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8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7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6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4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DF6A3B4-4D7F-41FA-94BC-F494536E726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426A0D-0D85-4DDC-86BD-F42907BD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1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hcpsathleticprotection.com%2F&amp;data=05%7C01%7Cangela.deocasio%40hcps.net%7C1a80142938a24ccf927b08db6bae89a2%7C10a8fdf9c2ff4e0d9c191fe2c188164a%7C0%7C0%7C638222169649319774%7CUnknown%7CTWFpbGZsb3d8eyJWIjoiMC4wLjAwMDAiLCJQIjoiV2luMzIiLCJBTiI6Ik1haWwiLCJXVCI6Mn0%3D%7C3000%7C%7C%7C&amp;sdata=lyrK4%2FDCWpqhMKsg0eUwECVq9WaW4TkmMjjXYLJbtTg%3D&amp;reserved=0" TargetMode="External"/><Relationship Id="rId2" Type="http://schemas.openxmlformats.org/officeDocument/2006/relationships/hyperlink" Target="https://nam04.safelinks.protection.outlook.com/?url=http%3A%2F%2Fwww.nfhslearn.com%2F&amp;data=05%7C01%7Cangela.deocasio%40hcps.net%7C1a80142938a24ccf927b08db6bae89a2%7C10a8fdf9c2ff4e0d9c191fe2c188164a%7C0%7C0%7C638222169649319774%7CUnknown%7CTWFpbGZsb3d8eyJWIjoiMC4wLjAwMDAiLCJQIjoiV2luMzIiLCJBTiI6Ik1haWwiLCJXVCI6Mn0%3D%7C3000%7C%7C%7C&amp;sdata=bnL2DE7DSi%2BxcA6%2FN1RndnC8DkTP2pwLXo9TSDBs03k%3D&amp;reserved=0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nfhslearn.com%2Fcourses%2Fheat-illness-prevention-2&amp;data=05%7C01%7Cangela.deocasio%40hcps.net%7C1a80142938a24ccf927b08db6bae89a2%7C10a8fdf9c2ff4e0d9c191fe2c188164a%7C0%7C0%7C638222169649476015%7CUnknown%7CTWFpbGZsb3d8eyJWIjoiMC4wLjAwMDAiLCJQIjoiV2luMzIiLCJBTiI6Ik1haWwiLCJXVCI6Mn0%3D%7C3000%7C%7C%7C&amp;sdata=QwqRk3w%2FQAc46GdPVstNa%2BRdLim533C9W8tblT%2B6l7g%3D&amp;reserved=0" TargetMode="External"/><Relationship Id="rId2" Type="http://schemas.openxmlformats.org/officeDocument/2006/relationships/hyperlink" Target="https://nam04.safelinks.protection.outlook.com/?url=https%3A%2F%2Fnfhslearn.com%2Fcourses%2Fconcussion-in-sports-2&amp;data=05%7C01%7Cangela.deocasio%40hcps.net%7C1a80142938a24ccf927b08db6bae89a2%7C10a8fdf9c2ff4e0d9c191fe2c188164a%7C0%7C0%7C638222169649476015%7CUnknown%7CTWFpbGZsb3d8eyJWIjoiMC4wLjAwMDAiLCJQIjoiV2luMzIiLCJBTiI6Ik1haWwiLCJXVCI6Mn0%3D%7C3000%7C%7C%7C&amp;sdata=kcta1jpravo4RUFODcwXDsHc3YIYBuf1UGQBWurDlUU%3D&amp;reserved=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am04.safelinks.protection.outlook.com/?url=http%3A%2F%2Fwww.nfhslearn.com%2F&amp;data=05%7C01%7Cangela.deocasio%40hcps.net%7C1a80142938a24ccf927b08db6bae89a2%7C10a8fdf9c2ff4e0d9c191fe2c188164a%7C0%7C0%7C638222169649476015%7CUnknown%7CTWFpbGZsb3d8eyJWIjoiMC4wLjAwMDAiLCJQIjoiV2luMzIiLCJBTiI6Ik1haWwiLCJXVCI6Mn0%3D%7C3000%7C%7C%7C&amp;sdata=LAZMZVy9aYKYf7%2BLcNsiTe7uQ2IJoDDBMDBwt4PYiKU%3D&amp;reserved=0" TargetMode="External"/><Relationship Id="rId4" Type="http://schemas.openxmlformats.org/officeDocument/2006/relationships/hyperlink" Target="https://nam04.safelinks.protection.outlook.com/?url=https%3A%2F%2Fnfhslearn.com%2Fcourses%2Fsudden-cardiac-arrest&amp;data=05%7C01%7Cangela.deocasio%40hcps.net%7C1a80142938a24ccf927b08db6bae89a2%7C10a8fdf9c2ff4e0d9c191fe2c188164a%7C0%7C0%7C638222169649476015%7CUnknown%7CTWFpbGZsb3d8eyJWIjoiMC4wLjAwMDAiLCJQIjoiV2luMzIiLCJBTiI6Ik1haWwiLCJXVCI6Mn0%3D%7C3000%7C%7C%7C&amp;sdata=KySmYGOuhcSNVzE3qL2pIyflX4axvn6FA7%2FgVqz4X1U%3D&amp;reserved=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4.safelinks.protection.outlook.com/?url=http%3A%2F%2Fwww.nfhslearn.com%2F&amp;data=05%7C01%7Cangela.deocasio%40hcps.net%7C1a80142938a24ccf927b08db6bae89a2%7C10a8fdf9c2ff4e0d9c191fe2c188164a%7C0%7C0%7C638222169649476015%7CUnknown%7CTWFpbGZsb3d8eyJWIjoiMC4wLjAwMDAiLCJQIjoiV2luMzIiLCJBTiI6Ik1haWwiLCJXVCI6Mn0%3D%7C3000%7C%7C%7C&amp;sdata=LAZMZVy9aYKYf7%2BLcNsiTe7uQ2IJoDDBMDBwt4PYiKU%3D&amp;reserved=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hleticclearancefhsaahome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hcpsathleticprotection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fhslearn.com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4.safelinks.protection.outlook.com/?url=https%3A%2F%2Fathleticclearance.fhsaahome.org%2F&amp;data=05%7C01%7Cangela.deocasio%40hcps.net%7C1a80142938a24ccf927b08db6bae89a2%7C10a8fdf9c2ff4e0d9c191fe2c188164a%7C0%7C0%7C638222169649319774%7CUnknown%7CTWFpbGZsb3d8eyJWIjoiMC4wLjAwMDAiLCJQIjoiV2luMzIiLCJBTiI6Ik1haWwiLCJXVCI6Mn0%3D%7C3000%7C%7C%7C&amp;sdata=pPVJMWnLvgL4Y%2BBQTR%2FIt3rAQiFzi4ZKH0jmPJXsTTQ%3D&amp;reserved=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llsboroughschools.org/athleticforms" TargetMode="External"/><Relationship Id="rId2" Type="http://schemas.openxmlformats.org/officeDocument/2006/relationships/hyperlink" Target="http://www.hillsboroughschools.org/athleticform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5" name="Rectangle 1054">
            <a:extLst>
              <a:ext uri="{FF2B5EF4-FFF2-40B4-BE49-F238E27FC236}">
                <a16:creationId xmlns:a16="http://schemas.microsoft.com/office/drawing/2014/main" id="{BA5E6D9F-ADF6-4EDC-AEA3-327837B1C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0C4C1D-FE85-1CB4-8F1F-13F1B0930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964" y="685799"/>
            <a:ext cx="5512251" cy="311065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Bienvenido  Alonso HIGH School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403EA9-2181-100D-97A1-99DBE4229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982" y="3843868"/>
            <a:ext cx="5383369" cy="155940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Instrucciones a seguir para la registracion de Deportes en Español </a:t>
            </a:r>
          </a:p>
        </p:txBody>
      </p:sp>
      <p:sp>
        <p:nvSpPr>
          <p:cNvPr id="1057" name="Rectangle 1056">
            <a:extLst>
              <a:ext uri="{FF2B5EF4-FFF2-40B4-BE49-F238E27FC236}">
                <a16:creationId xmlns:a16="http://schemas.microsoft.com/office/drawing/2014/main" id="{9F46B8C3-F7F0-46EF-BA37-85EAC0A85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63500" dist="31750" dir="108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x_Picture 1">
            <a:extLst>
              <a:ext uri="{FF2B5EF4-FFF2-40B4-BE49-F238E27FC236}">
                <a16:creationId xmlns:a16="http://schemas.microsoft.com/office/drawing/2014/main" id="{A39F56F2-83C8-2124-996C-E1A807BDA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0908" y="509482"/>
            <a:ext cx="2364317" cy="236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1059" name="Rectangle 1058">
            <a:extLst>
              <a:ext uri="{FF2B5EF4-FFF2-40B4-BE49-F238E27FC236}">
                <a16:creationId xmlns:a16="http://schemas.microsoft.com/office/drawing/2014/main" id="{5C4E602F-1A91-4F05-BC98-8DA3DA495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3383280"/>
            <a:ext cx="6096002" cy="91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61" name="Rectangle 1060">
            <a:extLst>
              <a:ext uri="{FF2B5EF4-FFF2-40B4-BE49-F238E27FC236}">
                <a16:creationId xmlns:a16="http://schemas.microsoft.com/office/drawing/2014/main" id="{774886D3-C3E1-48CD-9231-B79CC5554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98280" y="0"/>
            <a:ext cx="91440" cy="3474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oup of sports balls and tennis rackets&#10;&#10;Description automatically generated">
            <a:extLst>
              <a:ext uri="{FF2B5EF4-FFF2-40B4-BE49-F238E27FC236}">
                <a16:creationId xmlns:a16="http://schemas.microsoft.com/office/drawing/2014/main" id="{ACC17DDE-FDC0-C9E3-92BA-3F7D57C0AF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775" y="902550"/>
            <a:ext cx="2364317" cy="1578181"/>
          </a:xfrm>
          <a:prstGeom prst="rect">
            <a:avLst/>
          </a:prstGeom>
        </p:spPr>
      </p:pic>
      <p:pic>
        <p:nvPicPr>
          <p:cNvPr id="7" name="Picture 6" descr="A logo of a bird&#10;&#10;Description automatically generated">
            <a:extLst>
              <a:ext uri="{FF2B5EF4-FFF2-40B4-BE49-F238E27FC236}">
                <a16:creationId xmlns:a16="http://schemas.microsoft.com/office/drawing/2014/main" id="{1EFC435A-EC42-0C7B-AD55-B020FE1C0A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690" y="3843868"/>
            <a:ext cx="4858059" cy="273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21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13A8CC-6538-36E1-838A-5B29A17B7CD2}"/>
              </a:ext>
            </a:extLst>
          </p:cNvPr>
          <p:cNvSpPr txBox="1"/>
          <p:nvPr/>
        </p:nvSpPr>
        <p:spPr>
          <a:xfrm>
            <a:off x="487110" y="854578"/>
            <a:ext cx="1163945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B. 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Certificado de Nacimiento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s-US" sz="12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Todos los estudiantes atletas deben presentar un certificado de nacimiento **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C. Pruebas de residencia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Cargue el comprobante de residencia (ejemplos: factura actual de electricidad/agua/gas en los últimos 30 días, completa,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Contrato de arrendamiento actual (todas las páginas), declaración de hipoteca dentro de los últimos 30 días, registro de impuestos que muestre la propiedad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exención).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D. Certificados de video del curso requeridos por la FHSAA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Cargue las certificaciones requeridas individualmente como PDF o JPEG. Los certificados deben estar en el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nombre y con fecha posterior al 15 de mayo de 2022.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Videos requeridos: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1. Conmoción cerebral en los deportes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2. Paro cardíaco repentino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3. Prevención de enfermedades causadas por el calor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Todos los cursos son gratuitos y completados en línea por el estudiante-atleta en </a:t>
            </a: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www.nfhslearn.com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E. Prueba de seguro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Cargue la tarjeta de seguro escolar obligatorio que se puede imprimir después de inscribir al estudiante atleta en: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https://hcpsathleticprotection.com/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F. Identificación con foto emitida por el gobierno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Cargue una identificación con foto emitida por el gobierno del padre o tutor legal que complete el registro. Dirección en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La identificación con foto debe coincidir con la dirección de la prueba de residencia requerida. La identificación con foto emitida por el gobierno no es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considerado el comprobante de residencia requerido.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G. Formularios específicos de la escuela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Las escuelas pueden requerir información adicional para la elegibilidad. Si es así, complete esta sección. Subir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formulario(s) completado(s) donde se muestra "Documentos adicionales". La escuela del estudiante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comunicar/proporcionar esta información.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 "Guardar y continuar"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969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9758CD-C92D-7855-3F5F-8BB8000BDCF9}"/>
              </a:ext>
            </a:extLst>
          </p:cNvPr>
          <p:cNvSpPr txBox="1"/>
          <p:nvPr/>
        </p:nvSpPr>
        <p:spPr>
          <a:xfrm>
            <a:off x="1623701" y="726392"/>
            <a:ext cx="118458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Un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 vez que el Subdirector de Administración (APA) haya revisado su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solicitud, recibirá un correo electrónico indicando que está aprobado 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o denegado.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*Si se le niega la participación, deberá corregir los puntos pendientes indicados y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puede enviar un correo electrónico a la APA solicitando que su solicitud sea revisada nuevamente.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Una vez que haya recibido un correo electrónico que indica que el estudiante atleta está autorizado para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Participar en deportes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.</a:t>
            </a:r>
            <a:endParaRPr lang="es-US" sz="1200" b="1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Recibirá un correo electrónico el cual deberá 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Proporcionar a su entrenador 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Según las Políticas 40.1.1, 41.1 y 42.1.1 de la FHSAA, todos los estudiantes atletas deben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vea los siguientes cursos GRATUITOS de NFHS Learn anualmente.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1. Conmoción cerebral en los deportes: lo que necesita saber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https://nfhslearn.com/courses/concussion-in-sports-2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</a:rPr>
              <a:t>2. Prevención de enfermedades causadas por el calor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https://nfhslearn.com/courses/heat-illness-prevention-2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</a:rPr>
              <a:t>3. Paro cardíaco repentino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https://nfhslearn.com/courses/sudden-cardiac-arrest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1: Ve a </a:t>
            </a:r>
            <a:r>
              <a:rPr lang="es-US" sz="12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www.nfhslearn.com</a:t>
            </a: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2: "Inicie sesión" en su cuenta utilizando la dirección de correo electrónico y la contraseña que proporcionó inicialmente 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Si no tiene una cuenta, "Regístrese" para obtener una cuenta.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3: Haga clic en "Cursos" en la parte superior de la página.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4: Desplácese hacia abajo hasta el curso específico de la lista de cursos.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2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5: Haga clic en "Ver curso".</a:t>
            </a:r>
            <a:endParaRPr lang="en-US" sz="12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95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94591A-0BB5-DA48-29C6-8B49D17C87B1}"/>
              </a:ext>
            </a:extLst>
          </p:cNvPr>
          <p:cNvSpPr txBox="1"/>
          <p:nvPr/>
        </p:nvSpPr>
        <p:spPr>
          <a:xfrm>
            <a:off x="1589519" y="1119498"/>
            <a:ext cx="839837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6: Haga clic en "Ordenar curso".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7: Seleccione "Yo mismo" si el curso será completado por usted.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8: Haga clic en "Continuar" y siga las instrucciones en pantalla para finalizar el proceso de pago.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(Nota: No hay tarifa para estos cursos).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Comenzar un curso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1: Ve a </a:t>
            </a:r>
            <a:r>
              <a:rPr lang="es-US" sz="1800" b="1" u="sng" dirty="0">
                <a:solidFill>
                  <a:schemeClr val="bg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www.nfhslearn.com</a:t>
            </a: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2: "Inicie sesión" en su cuenta utilizando la dirección de correo electrónico y la contraseña que proporcionó en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Hora de registrarse para obtener una cuenta </a:t>
            </a:r>
            <a:r>
              <a:rPr lang="es-US" sz="1800" b="1" dirty="0" err="1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NFHSlearn</a:t>
            </a: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3: Desde su "Panel de control", haga clic en "Mis cursos".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4: Haga clic en "Comenzar curso" en el curso que desea tomar.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Para obtener ayuda para ver el curso, comuníquese con el servicio de asistencia de NFHS. Hay una pestaña en la parte superior</a:t>
            </a:r>
            <a:endParaRPr lang="en-US" sz="1400" b="1" dirty="0">
              <a:solidFill>
                <a:schemeClr val="bg2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esquina derecha de </a:t>
            </a:r>
            <a:r>
              <a:rPr lang="es-US" sz="1800" b="1" u="sng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www.nfhslearn.com</a:t>
            </a:r>
            <a:r>
              <a:rPr lang="es-US" sz="1800" b="1" dirty="0">
                <a:solidFill>
                  <a:schemeClr val="bg2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Si experimenta algún problema mientras toma el curso, seleccione la opción de ayuda de NFHS al (317) 565-2023</a:t>
            </a:r>
            <a:r>
              <a:rPr lang="es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14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5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049ABD-DE55-B6A3-6743-79186A072B97}"/>
              </a:ext>
            </a:extLst>
          </p:cNvPr>
          <p:cNvSpPr txBox="1"/>
          <p:nvPr/>
        </p:nvSpPr>
        <p:spPr>
          <a:xfrm>
            <a:off x="1373380" y="1593476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 solicitud de participación deportiva solo se presentará electrónicamente y se puede encontrar en el</a:t>
            </a:r>
          </a:p>
          <a:p>
            <a:r>
              <a:rPr lang="es-ES" b="1" dirty="0">
                <a:solidFill>
                  <a:srgbClr val="002060"/>
                </a:solidFill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Sitio web del Departamento de Atletismo de las Escuelas Públicas del Condado de Hillsborough </a:t>
            </a:r>
          </a:p>
          <a:p>
            <a:r>
              <a:rPr lang="es-ES" b="1" dirty="0">
                <a:solidFill>
                  <a:srgbClr val="002060"/>
                </a:solidFill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https://www.hillsboroughschools.org o se puede acceder directamente en el sitio </a:t>
            </a:r>
          </a:p>
          <a:p>
            <a:r>
              <a:rPr lang="es-ES" b="1" dirty="0">
                <a:solidFill>
                  <a:srgbClr val="002060"/>
                </a:solidFill>
                <a:highlight>
                  <a:srgbClr val="FFFF00"/>
                </a:highlight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</a:t>
            </a:r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b="1" dirty="0" err="1">
                <a:solidFill>
                  <a:srgbClr val="002060"/>
                </a:solidFill>
                <a:highlight>
                  <a:srgbClr val="FFFF00"/>
                </a:highlight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athleticclearance</a:t>
            </a:r>
            <a:r>
              <a:rPr lang="en-US" b="1" dirty="0">
                <a:solidFill>
                  <a:srgbClr val="002060"/>
                </a:solidFill>
                <a:highlight>
                  <a:srgbClr val="FFFF00"/>
                </a:highlight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(fhsaahome.org)</a:t>
            </a:r>
            <a:endParaRPr lang="es-ES" b="1" dirty="0">
              <a:solidFill>
                <a:srgbClr val="002060"/>
              </a:solidFill>
              <a:highlight>
                <a:srgbClr val="FFFF00"/>
              </a:highlight>
              <a:latin typeface="Cambria" panose="020405030504060302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s-ES" b="1" dirty="0">
                <a:solidFill>
                  <a:srgbClr val="002060"/>
                </a:solidFill>
                <a:latin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Todos los estudiantes deberán completar, enviar y recibir la verificación de la autorización antes de que se les permita participar en Deportes o en cualquier escuela pública del condado de Hillsborough. Esto incluye la participación en el condicionamiento, Pruebas, prácticas, concursos y actividades aprobadas fuera de temporada.</a:t>
            </a:r>
            <a:endParaRPr lang="es-ES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71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755F47-3F0D-5D95-2A90-2CC77C42BE15}"/>
              </a:ext>
            </a:extLst>
          </p:cNvPr>
          <p:cNvSpPr txBox="1"/>
          <p:nvPr/>
        </p:nvSpPr>
        <p:spPr>
          <a:xfrm>
            <a:off x="2001370" y="1028343"/>
            <a:ext cx="81892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Para completar con éxito este proceso, lea todo este documento antes de comenzar el registro.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Procese y asegúrese de escanear todos los documentos requeridos para cargarlos cuando se le solicite.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En la página de inicio de sesión, haga clic en "Registrarse" debajo del cuadro de inicio de sesión. El padre o tutor legal debe registrar al estudiante-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atleta y usar la dirección de correo electrónico del padre o tutor legal.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El estudiante-atleta deberá firmar todos los documentos así como el padre o tutor legal.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Antes de comenzar, necesitará los siguientes documentos disponibles para completar el proceso de registro: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1. EL2/Físico: debe incluir el sello del médico, la firma y la fecha en la página, 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también el numero de licencia del Doctor.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2. Comprobante de compra o tarjeta de seguro escolar.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5C5C81-186D-DF66-F0D7-DABBC1B87A96}"/>
              </a:ext>
            </a:extLst>
          </p:cNvPr>
          <p:cNvSpPr txBox="1"/>
          <p:nvPr/>
        </p:nvSpPr>
        <p:spPr>
          <a:xfrm>
            <a:off x="988526" y="1113801"/>
            <a:ext cx="105738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Información del seguro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El seguro escolar es obligatorio y debe comprarse en línea: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https://hcpsathleticprotection.com/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Proceso de inscripción, si es necesario: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 "visitante por primera vez" en la página de inicio o ingrese su información de inicio de sesión y siga el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Indicaciones.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en: Condado de Hillsborough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Seleccionar escuela secundaria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Seleccione el Seguro: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 grupo de más alto nivel en el que participará tu estudiante-atleta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Grupo A: $60 Fútbol y Lacrosse y todos los deportes en el Grupo B y Grupo C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Grupo B: $40 Voleibol, Fútbol, Baloncesto, Lucha Libre, Béisbol y Softbol y todos los deportes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Grupo C: $30 Porristas, Cross Country, Golf, Natación, Atletismo, Tenis, Baile de Banderas 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Fútbol, ROTC, Gerentes de equipo.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05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54C6D0-D955-137C-FAE5-B2A3CECBD8B3}"/>
              </a:ext>
            </a:extLst>
          </p:cNvPr>
          <p:cNvSpPr txBox="1"/>
          <p:nvPr/>
        </p:nvSpPr>
        <p:spPr>
          <a:xfrm>
            <a:off x="1732429" y="1305341"/>
            <a:ext cx="87271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3. Certificado de nacimiento 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4. Prueba de residencia (ejemplos: factura actual de electricidad Agua o luz 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con fecha reciente, o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contrato de arrendamiento actual</a:t>
            </a: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Incluya todas las páginas de arrendamiento) 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D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eclaración de hipoteca dentro de los últimos 30 días, registro de impuestos que muestre la propiedad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5. 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Licencia de conducir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(esto es además de la prueba de residencia actual). La identificación con foto emitida por el gobierno debe incluir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Dirección en la identificación.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6. Certificados para los tres videos FHSAA requeridos (a nombre del estudiante) de </a:t>
            </a:r>
            <a:r>
              <a:rPr lang="es-US" sz="1800" b="1" u="sng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nfhslearn.com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. Escanear documentos por separado 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2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CFC7CC-8050-43C9-B226-208F36A36405}"/>
              </a:ext>
            </a:extLst>
          </p:cNvPr>
          <p:cNvSpPr txBox="1"/>
          <p:nvPr/>
        </p:nvSpPr>
        <p:spPr>
          <a:xfrm>
            <a:off x="860214" y="1551563"/>
            <a:ext cx="104715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Los videos deben completarse después del 15 de mayo del año en curso para ser aceptados </a:t>
            </a:r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durante el año escolar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Siga estos pasos para registrarse una vez en el sitio web de Athletic Clearing: </a:t>
            </a:r>
            <a:r>
              <a:rPr lang="es-US" sz="1400" b="1" u="sng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https://athleticclearance.fhsaahome.org/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Menú desplegable por año: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Seleccione </a:t>
            </a:r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2023-2024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Seleccione la escuela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y </a:t>
            </a:r>
            <a:r>
              <a:rPr lang="en-US" sz="1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elija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 </a:t>
            </a:r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deporte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 el primer deporte en el que el estudiante esté interesado en participar. </a:t>
            </a: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continuación, agregue deportes(es) aditivos, seleccionando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Añada Deporte nuevo para cada uno.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 "Siguiente"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Paso 1: Información del estudiante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Completar/Actualizar todos los campos de información.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**El número de teléfono celular del estudiante se puede ingresar como (000) 000-0000**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Historial de inscripción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Haga clic en uno: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sym typeface="Symbol" panose="05050102010706020507" pitchFamily="18" charset="2"/>
              </a:rPr>
              <a:t></a:t>
            </a:r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Mi estudiante nunca ha asistido a una escuela secundaria diferente. Estudiantes que han asistido a la misma escuela secundaria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s-US" sz="14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desde que ingresó al 9º grado y nunca se ha transferido hacia o desde otra escuela secundaria.</a:t>
            </a:r>
            <a:endParaRPr lang="en-US" sz="140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2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910E82-03F0-4A30-82A4-09C75C527D8D}"/>
              </a:ext>
            </a:extLst>
          </p:cNvPr>
          <p:cNvSpPr txBox="1"/>
          <p:nvPr/>
        </p:nvSpPr>
        <p:spPr>
          <a:xfrm>
            <a:off x="1307507" y="1162228"/>
            <a:ext cx="8325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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Elija el año escolar 2023-2024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Seleccione primari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a o segundaria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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El estudiante 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que viene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de otra escuela: Esto se aplica a los estudiantes que comenzaron el 9º grado en un alto grado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y se han transferido a esta escuela en algún momento mientras estaban en la escuela secundaria. Si este es su caso, introduzca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El nombre de la escuela secundaria con ciudad y estado, al que  el estudiante asistió anteriormente.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Haga clic en "Guardar y continuar"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2: Información del padre/tutor legal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Complete las casillas y asegúrese de que toda la información sea completa y precisa.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6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075B23-12F8-FBAE-48FA-4EC3BA7D0C88}"/>
              </a:ext>
            </a:extLst>
          </p:cNvPr>
          <p:cNvSpPr txBox="1"/>
          <p:nvPr/>
        </p:nvSpPr>
        <p:spPr>
          <a:xfrm>
            <a:off x="1631576" y="889843"/>
            <a:ext cx="89288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Anuncio de reclutamiento universitario de NCSA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Por favor, no se sienta obligado a hacer clic en sí. Si selecciona sí, será contactado por una agencia de ventas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representante.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Su entrenador y / o personal de apoyo escolar en su escuela podrán ayudarlo con la Universidad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Proceso de reclutamiento.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3: Historia clínica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Complete el cuestionario</a:t>
            </a:r>
            <a:r>
              <a:rPr lang="es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libri" panose="020F0502020204030204" pitchFamily="34" charset="0"/>
              </a:rPr>
              <a:t> y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Haga clic en "Guardar y continuar"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4: Programa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Seleccione el Grupo de Seguro comprado en función de la cantidad pagada y el deporte de participación. Para múltiples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Atletas deportivos, seleccione el grupo del deporte con la cantidad más alta pagada.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Haga clic en "Guardar y continuar"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4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97AC3E-964C-9C68-CE5C-73D293CE34EA}"/>
              </a:ext>
            </a:extLst>
          </p:cNvPr>
          <p:cNvSpPr txBox="1"/>
          <p:nvPr/>
        </p:nvSpPr>
        <p:spPr>
          <a:xfrm>
            <a:off x="1718982" y="751344"/>
            <a:ext cx="87540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5: Firmas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Lea cada instrucción y escriba el nombre y apellido del estudiante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Haga clic en "Guardar y continuar"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Paso 6, Sección de Archivos / Cargas Los documentos deben escanearse y cargarse por sección requerida.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Tenga en cuenta que los documentos requeridos con varias páginas se pueden cargar como páginas individualmente en 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  <a:hlinkClick r:id="rId2"/>
              </a:rPr>
              <a:t>www.hillsboroughschools.org/athleticforms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como PDF o JPEG.***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 </a:t>
            </a:r>
            <a:endParaRPr lang="en-US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lphaUcPeriod"/>
            </a:pP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</a:rPr>
              <a:t>EL2 </a:t>
            </a:r>
            <a:r>
              <a:rPr lang="en-US" dirty="0">
                <a:highlight>
                  <a:srgbClr val="FFFF00"/>
                </a:highlight>
                <a:hlinkClick r:id="rId3"/>
              </a:rPr>
              <a:t>Athletics / Student Forms (hillsboroughschools.org)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Cambria" panose="02040503050406030204" pitchFamily="18" charset="0"/>
                <a:ea typeface="Calibri" panose="020F0502020204030204" pitchFamily="34" charset="0"/>
              </a:rPr>
              <a:t>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examen físico deportivo aprobado desde esta sección y cargarlo después de haber sido completado por el personal adecuado. El físico debe estar sellado, firmado y fechado por el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personal médico para ser válido.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Subir el archivo al cuadro que dice: </a:t>
            </a:r>
            <a:r>
              <a:rPr lang="es-US" sz="1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Upload</a:t>
            </a:r>
            <a:r>
              <a:rPr lang="es-US" sz="1800" b="1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 EL2/</a:t>
            </a:r>
            <a:r>
              <a:rPr lang="es-US" sz="1800" b="1" dirty="0" err="1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Physical</a:t>
            </a:r>
            <a:endParaRPr lang="es-US" sz="1800" b="1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9023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5885</TotalTime>
  <Words>1832</Words>
  <Application>Microsoft Office PowerPoint</Application>
  <PresentationFormat>Widescreen</PresentationFormat>
  <Paragraphs>148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Black</vt:lpstr>
      <vt:lpstr>Calibri</vt:lpstr>
      <vt:lpstr>Cambria</vt:lpstr>
      <vt:lpstr>Century Gothic</vt:lpstr>
      <vt:lpstr>Wingdings 3</vt:lpstr>
      <vt:lpstr>Slice</vt:lpstr>
      <vt:lpstr>Bienvenido  Alonso HIGH School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 Alonso HIGH School</dc:title>
  <dc:creator>Angela De Ocasio</dc:creator>
  <cp:lastModifiedBy>Angela De Ocasio</cp:lastModifiedBy>
  <cp:revision>2</cp:revision>
  <dcterms:created xsi:type="dcterms:W3CDTF">2023-08-28T18:00:41Z</dcterms:created>
  <dcterms:modified xsi:type="dcterms:W3CDTF">2023-10-05T14:33:54Z</dcterms:modified>
</cp:coreProperties>
</file>